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17"/>
  </p:notesMasterIdLst>
  <p:handoutMasterIdLst>
    <p:handoutMasterId r:id="rId18"/>
  </p:handoutMasterIdLst>
  <p:sldIdLst>
    <p:sldId id="262" r:id="rId5"/>
    <p:sldId id="271" r:id="rId6"/>
    <p:sldId id="261" r:id="rId7"/>
    <p:sldId id="269" r:id="rId8"/>
    <p:sldId id="268" r:id="rId9"/>
    <p:sldId id="265" r:id="rId10"/>
    <p:sldId id="270" r:id="rId11"/>
    <p:sldId id="272" r:id="rId12"/>
    <p:sldId id="273" r:id="rId13"/>
    <p:sldId id="267" r:id="rId14"/>
    <p:sldId id="275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ju Sheikh" initials="AS" lastIdx="1" clrIdx="0">
    <p:extLst>
      <p:ext uri="{19B8F6BF-5375-455C-9EA6-DF929625EA0E}">
        <p15:presenceInfo xmlns:p15="http://schemas.microsoft.com/office/powerpoint/2012/main" userId="86219fad700cd3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87"/>
  </p:normalViewPr>
  <p:slideViewPr>
    <p:cSldViewPr snapToGrid="0" snapToObjects="1">
      <p:cViewPr varScale="1">
        <p:scale>
          <a:sx n="117" d="100"/>
          <a:sy n="117" d="100"/>
        </p:scale>
        <p:origin x="12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19T14:54:07.091" idx="1">
    <p:pos x="10" y="10"/>
    <p:text/>
    <p:extLst>
      <p:ext uri="{C676402C-5697-4E1C-873F-D02D1690AC5C}">
        <p15:threadingInfo xmlns:p15="http://schemas.microsoft.com/office/powerpoint/2012/main" timeZoneBias="-3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D133C7-1B18-48D7-BD79-0DEA99383269}" type="doc">
      <dgm:prSet loTypeId="urn:microsoft.com/office/officeart/2005/8/layout/vList6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85C8E5F-92FC-4565-B2F2-A4FFCEC6A822}">
      <dgm:prSet phldrT="[Text]"/>
      <dgm:spPr/>
      <dgm:t>
        <a:bodyPr/>
        <a:lstStyle/>
        <a:p>
          <a:r>
            <a:rPr lang="en-US" dirty="0"/>
            <a:t>User name</a:t>
          </a:r>
        </a:p>
      </dgm:t>
    </dgm:pt>
    <dgm:pt modelId="{8BDD2712-D36E-44AD-AC3A-BB82879DD62A}" type="parTrans" cxnId="{384A1C80-9D77-4EDF-8478-C3DB1259E606}">
      <dgm:prSet/>
      <dgm:spPr/>
      <dgm:t>
        <a:bodyPr/>
        <a:lstStyle/>
        <a:p>
          <a:endParaRPr lang="en-US"/>
        </a:p>
      </dgm:t>
    </dgm:pt>
    <dgm:pt modelId="{8CC35B8B-9B82-4C46-B63B-5D08F899198F}" type="sibTrans" cxnId="{384A1C80-9D77-4EDF-8478-C3DB1259E606}">
      <dgm:prSet/>
      <dgm:spPr/>
      <dgm:t>
        <a:bodyPr/>
        <a:lstStyle/>
        <a:p>
          <a:endParaRPr lang="en-US"/>
        </a:p>
      </dgm:t>
    </dgm:pt>
    <dgm:pt modelId="{3A9F2A3E-B7A8-40FE-A7E9-A2ABE4325F9D}">
      <dgm:prSet phldrT="[Text]"/>
      <dgm:spPr/>
      <dgm:t>
        <a:bodyPr/>
        <a:lstStyle/>
        <a:p>
          <a:r>
            <a:rPr lang="en-US" dirty="0"/>
            <a:t>Password</a:t>
          </a:r>
        </a:p>
      </dgm:t>
    </dgm:pt>
    <dgm:pt modelId="{A946168D-2036-495A-B6DF-C265A2A9362B}" type="parTrans" cxnId="{6E7F079E-0E61-4ABB-9D7C-E82F6C523A8C}">
      <dgm:prSet/>
      <dgm:spPr/>
      <dgm:t>
        <a:bodyPr/>
        <a:lstStyle/>
        <a:p>
          <a:endParaRPr lang="en-US"/>
        </a:p>
      </dgm:t>
    </dgm:pt>
    <dgm:pt modelId="{FA5A4BEF-94EB-48B4-A0FB-E920942E2A10}" type="sibTrans" cxnId="{6E7F079E-0E61-4ABB-9D7C-E82F6C523A8C}">
      <dgm:prSet/>
      <dgm:spPr/>
      <dgm:t>
        <a:bodyPr/>
        <a:lstStyle/>
        <a:p>
          <a:endParaRPr lang="en-US"/>
        </a:p>
      </dgm:t>
    </dgm:pt>
    <dgm:pt modelId="{E1801145-CF17-4BB2-B236-36C742A3705D}" type="pres">
      <dgm:prSet presAssocID="{AED133C7-1B18-48D7-BD79-0DEA99383269}" presName="Name0" presStyleCnt="0">
        <dgm:presLayoutVars>
          <dgm:dir/>
          <dgm:animLvl val="lvl"/>
          <dgm:resizeHandles/>
        </dgm:presLayoutVars>
      </dgm:prSet>
      <dgm:spPr/>
    </dgm:pt>
    <dgm:pt modelId="{5B541AF8-6644-4FBA-9D94-06A2F63689E8}" type="pres">
      <dgm:prSet presAssocID="{885C8E5F-92FC-4565-B2F2-A4FFCEC6A822}" presName="linNode" presStyleCnt="0"/>
      <dgm:spPr/>
    </dgm:pt>
    <dgm:pt modelId="{F8F5A968-CE1B-40DA-9878-9827878C2B10}" type="pres">
      <dgm:prSet presAssocID="{885C8E5F-92FC-4565-B2F2-A4FFCEC6A822}" presName="parentShp" presStyleLbl="node1" presStyleIdx="0" presStyleCnt="2" custScaleX="179365">
        <dgm:presLayoutVars>
          <dgm:bulletEnabled val="1"/>
        </dgm:presLayoutVars>
      </dgm:prSet>
      <dgm:spPr/>
    </dgm:pt>
    <dgm:pt modelId="{399E5060-E4E1-49C9-9502-C1AF3F861ED5}" type="pres">
      <dgm:prSet presAssocID="{885C8E5F-92FC-4565-B2F2-A4FFCEC6A822}" presName="childShp" presStyleLbl="bgAccFollowNode1" presStyleIdx="0" presStyleCnt="2" custScaleX="84106">
        <dgm:presLayoutVars>
          <dgm:bulletEnabled val="1"/>
        </dgm:presLayoutVars>
      </dgm:prSet>
      <dgm:spPr/>
    </dgm:pt>
    <dgm:pt modelId="{5080852F-BBF9-4C31-8325-9FAD536BCE41}" type="pres">
      <dgm:prSet presAssocID="{8CC35B8B-9B82-4C46-B63B-5D08F899198F}" presName="spacing" presStyleCnt="0"/>
      <dgm:spPr/>
    </dgm:pt>
    <dgm:pt modelId="{7DF81CA5-3170-4979-A76A-75FC2D2BE208}" type="pres">
      <dgm:prSet presAssocID="{3A9F2A3E-B7A8-40FE-A7E9-A2ABE4325F9D}" presName="linNode" presStyleCnt="0"/>
      <dgm:spPr/>
    </dgm:pt>
    <dgm:pt modelId="{4E78A494-C63C-4F8D-9915-4A97A8656214}" type="pres">
      <dgm:prSet presAssocID="{3A9F2A3E-B7A8-40FE-A7E9-A2ABE4325F9D}" presName="parentShp" presStyleLbl="node1" presStyleIdx="1" presStyleCnt="2" custScaleX="214660">
        <dgm:presLayoutVars>
          <dgm:bulletEnabled val="1"/>
        </dgm:presLayoutVars>
      </dgm:prSet>
      <dgm:spPr/>
    </dgm:pt>
    <dgm:pt modelId="{548BE8EE-FFA2-4A1D-ACD9-52E4C1E0F1CB}" type="pres">
      <dgm:prSet presAssocID="{3A9F2A3E-B7A8-40FE-A7E9-A2ABE4325F9D}" presName="childShp" presStyleLbl="bgAccFollowNode1" presStyleIdx="1" presStyleCnt="2" custLinFactNeighborX="19" custLinFactNeighborY="-814">
        <dgm:presLayoutVars>
          <dgm:bulletEnabled val="1"/>
        </dgm:presLayoutVars>
      </dgm:prSet>
      <dgm:spPr/>
    </dgm:pt>
  </dgm:ptLst>
  <dgm:cxnLst>
    <dgm:cxn modelId="{C03D8737-9D38-4C1A-A2ED-D72E99D614DE}" type="presOf" srcId="{AED133C7-1B18-48D7-BD79-0DEA99383269}" destId="{E1801145-CF17-4BB2-B236-36C742A3705D}" srcOrd="0" destOrd="0" presId="urn:microsoft.com/office/officeart/2005/8/layout/vList6"/>
    <dgm:cxn modelId="{384A1C80-9D77-4EDF-8478-C3DB1259E606}" srcId="{AED133C7-1B18-48D7-BD79-0DEA99383269}" destId="{885C8E5F-92FC-4565-B2F2-A4FFCEC6A822}" srcOrd="0" destOrd="0" parTransId="{8BDD2712-D36E-44AD-AC3A-BB82879DD62A}" sibTransId="{8CC35B8B-9B82-4C46-B63B-5D08F899198F}"/>
    <dgm:cxn modelId="{6E7F079E-0E61-4ABB-9D7C-E82F6C523A8C}" srcId="{AED133C7-1B18-48D7-BD79-0DEA99383269}" destId="{3A9F2A3E-B7A8-40FE-A7E9-A2ABE4325F9D}" srcOrd="1" destOrd="0" parTransId="{A946168D-2036-495A-B6DF-C265A2A9362B}" sibTransId="{FA5A4BEF-94EB-48B4-A0FB-E920942E2A10}"/>
    <dgm:cxn modelId="{F6C35FCD-B453-476D-90A1-325E4F96DBD9}" type="presOf" srcId="{3A9F2A3E-B7A8-40FE-A7E9-A2ABE4325F9D}" destId="{4E78A494-C63C-4F8D-9915-4A97A8656214}" srcOrd="0" destOrd="0" presId="urn:microsoft.com/office/officeart/2005/8/layout/vList6"/>
    <dgm:cxn modelId="{994D98CD-A207-4869-B6CE-BC298D4594F7}" type="presOf" srcId="{885C8E5F-92FC-4565-B2F2-A4FFCEC6A822}" destId="{F8F5A968-CE1B-40DA-9878-9827878C2B10}" srcOrd="0" destOrd="0" presId="urn:microsoft.com/office/officeart/2005/8/layout/vList6"/>
    <dgm:cxn modelId="{29D59641-2DA7-4A51-899F-977B67C8D71D}" type="presParOf" srcId="{E1801145-CF17-4BB2-B236-36C742A3705D}" destId="{5B541AF8-6644-4FBA-9D94-06A2F63689E8}" srcOrd="0" destOrd="0" presId="urn:microsoft.com/office/officeart/2005/8/layout/vList6"/>
    <dgm:cxn modelId="{7A907608-8EF5-4972-9A18-57C54E071623}" type="presParOf" srcId="{5B541AF8-6644-4FBA-9D94-06A2F63689E8}" destId="{F8F5A968-CE1B-40DA-9878-9827878C2B10}" srcOrd="0" destOrd="0" presId="urn:microsoft.com/office/officeart/2005/8/layout/vList6"/>
    <dgm:cxn modelId="{17793E61-E27C-4344-AE6F-AE0C4F5C93DB}" type="presParOf" srcId="{5B541AF8-6644-4FBA-9D94-06A2F63689E8}" destId="{399E5060-E4E1-49C9-9502-C1AF3F861ED5}" srcOrd="1" destOrd="0" presId="urn:microsoft.com/office/officeart/2005/8/layout/vList6"/>
    <dgm:cxn modelId="{39BD4926-4540-4A20-8465-DDB36A671866}" type="presParOf" srcId="{E1801145-CF17-4BB2-B236-36C742A3705D}" destId="{5080852F-BBF9-4C31-8325-9FAD536BCE41}" srcOrd="1" destOrd="0" presId="urn:microsoft.com/office/officeart/2005/8/layout/vList6"/>
    <dgm:cxn modelId="{3AA0EEB6-6EDC-43EA-9810-8AF72523675D}" type="presParOf" srcId="{E1801145-CF17-4BB2-B236-36C742A3705D}" destId="{7DF81CA5-3170-4979-A76A-75FC2D2BE208}" srcOrd="2" destOrd="0" presId="urn:microsoft.com/office/officeart/2005/8/layout/vList6"/>
    <dgm:cxn modelId="{F0AFDA20-93EA-4D63-97E5-A33C0DE46827}" type="presParOf" srcId="{7DF81CA5-3170-4979-A76A-75FC2D2BE208}" destId="{4E78A494-C63C-4F8D-9915-4A97A8656214}" srcOrd="0" destOrd="0" presId="urn:microsoft.com/office/officeart/2005/8/layout/vList6"/>
    <dgm:cxn modelId="{FFA664F6-7EB2-4940-8703-928DF4F5C888}" type="presParOf" srcId="{7DF81CA5-3170-4979-A76A-75FC2D2BE208}" destId="{548BE8EE-FFA2-4A1D-ACD9-52E4C1E0F1C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D133C7-1B18-48D7-BD79-0DEA99383269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5C8E5F-92FC-4565-B2F2-A4FFCEC6A822}">
      <dgm:prSet phldrT="[Text]"/>
      <dgm:spPr/>
      <dgm:t>
        <a:bodyPr/>
        <a:lstStyle/>
        <a:p>
          <a:r>
            <a:rPr lang="en-US" dirty="0"/>
            <a:t>Add Student Info</a:t>
          </a:r>
        </a:p>
      </dgm:t>
    </dgm:pt>
    <dgm:pt modelId="{8BDD2712-D36E-44AD-AC3A-BB82879DD62A}" type="parTrans" cxnId="{384A1C80-9D77-4EDF-8478-C3DB1259E606}">
      <dgm:prSet/>
      <dgm:spPr/>
      <dgm:t>
        <a:bodyPr/>
        <a:lstStyle/>
        <a:p>
          <a:endParaRPr lang="en-US"/>
        </a:p>
      </dgm:t>
    </dgm:pt>
    <dgm:pt modelId="{8CC35B8B-9B82-4C46-B63B-5D08F899198F}" type="sibTrans" cxnId="{384A1C80-9D77-4EDF-8478-C3DB1259E606}">
      <dgm:prSet/>
      <dgm:spPr/>
      <dgm:t>
        <a:bodyPr/>
        <a:lstStyle/>
        <a:p>
          <a:endParaRPr lang="en-US"/>
        </a:p>
      </dgm:t>
    </dgm:pt>
    <dgm:pt modelId="{3A9F2A3E-B7A8-40FE-A7E9-A2ABE4325F9D}">
      <dgm:prSet phldrT="[Text]"/>
      <dgm:spPr/>
      <dgm:t>
        <a:bodyPr/>
        <a:lstStyle/>
        <a:p>
          <a:r>
            <a:rPr lang="en-US" dirty="0"/>
            <a:t>Display Students</a:t>
          </a:r>
        </a:p>
      </dgm:t>
    </dgm:pt>
    <dgm:pt modelId="{A946168D-2036-495A-B6DF-C265A2A9362B}" type="parTrans" cxnId="{6E7F079E-0E61-4ABB-9D7C-E82F6C523A8C}">
      <dgm:prSet/>
      <dgm:spPr/>
      <dgm:t>
        <a:bodyPr/>
        <a:lstStyle/>
        <a:p>
          <a:endParaRPr lang="en-US"/>
        </a:p>
      </dgm:t>
    </dgm:pt>
    <dgm:pt modelId="{FA5A4BEF-94EB-48B4-A0FB-E920942E2A10}" type="sibTrans" cxnId="{6E7F079E-0E61-4ABB-9D7C-E82F6C523A8C}">
      <dgm:prSet/>
      <dgm:spPr/>
      <dgm:t>
        <a:bodyPr/>
        <a:lstStyle/>
        <a:p>
          <a:endParaRPr lang="en-US"/>
        </a:p>
      </dgm:t>
    </dgm:pt>
    <dgm:pt modelId="{0F0F8557-D56B-4F16-9F72-67F2A7530525}">
      <dgm:prSet phldrT="[Text]"/>
      <dgm:spPr/>
      <dgm:t>
        <a:bodyPr/>
        <a:lstStyle/>
        <a:p>
          <a:r>
            <a:rPr lang="en-US" dirty="0"/>
            <a:t>Search Student</a:t>
          </a:r>
        </a:p>
      </dgm:t>
    </dgm:pt>
    <dgm:pt modelId="{C846AD55-D314-45F2-AB32-CF457CD2CE03}" type="parTrans" cxnId="{8E642C8D-56D6-495E-85DE-27FC195926BE}">
      <dgm:prSet/>
      <dgm:spPr/>
      <dgm:t>
        <a:bodyPr/>
        <a:lstStyle/>
        <a:p>
          <a:endParaRPr lang="en-US"/>
        </a:p>
      </dgm:t>
    </dgm:pt>
    <dgm:pt modelId="{971326CC-262B-42D2-9447-3CFA0235DDC1}" type="sibTrans" cxnId="{8E642C8D-56D6-495E-85DE-27FC195926BE}">
      <dgm:prSet/>
      <dgm:spPr/>
      <dgm:t>
        <a:bodyPr/>
        <a:lstStyle/>
        <a:p>
          <a:endParaRPr lang="en-US"/>
        </a:p>
      </dgm:t>
    </dgm:pt>
    <dgm:pt modelId="{B4982DD5-5ECD-4DD1-A431-376D16FC8146}" type="pres">
      <dgm:prSet presAssocID="{AED133C7-1B18-48D7-BD79-0DEA99383269}" presName="linear" presStyleCnt="0">
        <dgm:presLayoutVars>
          <dgm:dir/>
          <dgm:animLvl val="lvl"/>
          <dgm:resizeHandles val="exact"/>
        </dgm:presLayoutVars>
      </dgm:prSet>
      <dgm:spPr/>
    </dgm:pt>
    <dgm:pt modelId="{D061C6C1-2DD3-436E-84F3-58479FE87906}" type="pres">
      <dgm:prSet presAssocID="{885C8E5F-92FC-4565-B2F2-A4FFCEC6A822}" presName="parentLin" presStyleCnt="0"/>
      <dgm:spPr/>
    </dgm:pt>
    <dgm:pt modelId="{89BF6930-AA8F-4D37-B308-3A2C05E9C06C}" type="pres">
      <dgm:prSet presAssocID="{885C8E5F-92FC-4565-B2F2-A4FFCEC6A822}" presName="parentLeftMargin" presStyleLbl="node1" presStyleIdx="0" presStyleCnt="3"/>
      <dgm:spPr/>
    </dgm:pt>
    <dgm:pt modelId="{FB7C6383-2D3E-44DC-99F5-5F2CC47819C8}" type="pres">
      <dgm:prSet presAssocID="{885C8E5F-92FC-4565-B2F2-A4FFCEC6A822}" presName="parentText" presStyleLbl="node1" presStyleIdx="0" presStyleCnt="3" custLinFactNeighborX="10862">
        <dgm:presLayoutVars>
          <dgm:chMax val="0"/>
          <dgm:bulletEnabled val="1"/>
        </dgm:presLayoutVars>
      </dgm:prSet>
      <dgm:spPr/>
    </dgm:pt>
    <dgm:pt modelId="{52F53073-2D85-4702-9457-7E62273141FD}" type="pres">
      <dgm:prSet presAssocID="{885C8E5F-92FC-4565-B2F2-A4FFCEC6A822}" presName="negativeSpace" presStyleCnt="0"/>
      <dgm:spPr/>
    </dgm:pt>
    <dgm:pt modelId="{6DB0A159-892E-4768-AFAE-35C7530EB23A}" type="pres">
      <dgm:prSet presAssocID="{885C8E5F-92FC-4565-B2F2-A4FFCEC6A822}" presName="childText" presStyleLbl="conFgAcc1" presStyleIdx="0" presStyleCnt="3">
        <dgm:presLayoutVars>
          <dgm:bulletEnabled val="1"/>
        </dgm:presLayoutVars>
      </dgm:prSet>
      <dgm:spPr/>
    </dgm:pt>
    <dgm:pt modelId="{D7A6C49F-F25C-4706-9DB4-21CD58F8E9B2}" type="pres">
      <dgm:prSet presAssocID="{8CC35B8B-9B82-4C46-B63B-5D08F899198F}" presName="spaceBetweenRectangles" presStyleCnt="0"/>
      <dgm:spPr/>
    </dgm:pt>
    <dgm:pt modelId="{8C7EDF93-6FD0-49A9-9F2C-76A1976C9FE4}" type="pres">
      <dgm:prSet presAssocID="{3A9F2A3E-B7A8-40FE-A7E9-A2ABE4325F9D}" presName="parentLin" presStyleCnt="0"/>
      <dgm:spPr/>
    </dgm:pt>
    <dgm:pt modelId="{31992E45-5E51-4526-814B-BAF6BFB7C158}" type="pres">
      <dgm:prSet presAssocID="{3A9F2A3E-B7A8-40FE-A7E9-A2ABE4325F9D}" presName="parentLeftMargin" presStyleLbl="node1" presStyleIdx="0" presStyleCnt="3"/>
      <dgm:spPr/>
    </dgm:pt>
    <dgm:pt modelId="{BFDF8628-28B8-432F-8E26-536A09805C7C}" type="pres">
      <dgm:prSet presAssocID="{3A9F2A3E-B7A8-40FE-A7E9-A2ABE4325F9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9625F12-39AE-431B-A9CC-F21ECE7AC8B4}" type="pres">
      <dgm:prSet presAssocID="{3A9F2A3E-B7A8-40FE-A7E9-A2ABE4325F9D}" presName="negativeSpace" presStyleCnt="0"/>
      <dgm:spPr/>
    </dgm:pt>
    <dgm:pt modelId="{46D3912E-9849-4A05-B3AB-2D595630CB7E}" type="pres">
      <dgm:prSet presAssocID="{3A9F2A3E-B7A8-40FE-A7E9-A2ABE4325F9D}" presName="childText" presStyleLbl="conFgAcc1" presStyleIdx="1" presStyleCnt="3">
        <dgm:presLayoutVars>
          <dgm:bulletEnabled val="1"/>
        </dgm:presLayoutVars>
      </dgm:prSet>
      <dgm:spPr/>
    </dgm:pt>
    <dgm:pt modelId="{9F21540D-3730-45A4-A550-C9F0F3320F27}" type="pres">
      <dgm:prSet presAssocID="{FA5A4BEF-94EB-48B4-A0FB-E920942E2A10}" presName="spaceBetweenRectangles" presStyleCnt="0"/>
      <dgm:spPr/>
    </dgm:pt>
    <dgm:pt modelId="{E360E1BA-B9FA-4B78-9A1A-440DD7158ED1}" type="pres">
      <dgm:prSet presAssocID="{0F0F8557-D56B-4F16-9F72-67F2A7530525}" presName="parentLin" presStyleCnt="0"/>
      <dgm:spPr/>
    </dgm:pt>
    <dgm:pt modelId="{F20D3605-921A-45D8-8622-75BDF80266F9}" type="pres">
      <dgm:prSet presAssocID="{0F0F8557-D56B-4F16-9F72-67F2A7530525}" presName="parentLeftMargin" presStyleLbl="node1" presStyleIdx="1" presStyleCnt="3"/>
      <dgm:spPr/>
    </dgm:pt>
    <dgm:pt modelId="{013762CD-10BB-4470-8AF9-626D756A186B}" type="pres">
      <dgm:prSet presAssocID="{0F0F8557-D56B-4F16-9F72-67F2A753052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CFC7E9E-DC0C-4BA1-A4A0-E9C7359F2CE4}" type="pres">
      <dgm:prSet presAssocID="{0F0F8557-D56B-4F16-9F72-67F2A7530525}" presName="negativeSpace" presStyleCnt="0"/>
      <dgm:spPr/>
    </dgm:pt>
    <dgm:pt modelId="{14555C47-6438-49E8-A2B0-50AF9C41DC82}" type="pres">
      <dgm:prSet presAssocID="{0F0F8557-D56B-4F16-9F72-67F2A753052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1AC3C4E-68FE-4C50-B371-62F13A0C148A}" type="presOf" srcId="{0F0F8557-D56B-4F16-9F72-67F2A7530525}" destId="{013762CD-10BB-4470-8AF9-626D756A186B}" srcOrd="1" destOrd="0" presId="urn:microsoft.com/office/officeart/2005/8/layout/list1"/>
    <dgm:cxn modelId="{0663CA51-5D35-47F5-A530-137A8B91E3FF}" type="presOf" srcId="{885C8E5F-92FC-4565-B2F2-A4FFCEC6A822}" destId="{FB7C6383-2D3E-44DC-99F5-5F2CC47819C8}" srcOrd="1" destOrd="0" presId="urn:microsoft.com/office/officeart/2005/8/layout/list1"/>
    <dgm:cxn modelId="{85112A7C-9108-4370-9FB5-D71F675E8A28}" type="presOf" srcId="{AED133C7-1B18-48D7-BD79-0DEA99383269}" destId="{B4982DD5-5ECD-4DD1-A431-376D16FC8146}" srcOrd="0" destOrd="0" presId="urn:microsoft.com/office/officeart/2005/8/layout/list1"/>
    <dgm:cxn modelId="{384A1C80-9D77-4EDF-8478-C3DB1259E606}" srcId="{AED133C7-1B18-48D7-BD79-0DEA99383269}" destId="{885C8E5F-92FC-4565-B2F2-A4FFCEC6A822}" srcOrd="0" destOrd="0" parTransId="{8BDD2712-D36E-44AD-AC3A-BB82879DD62A}" sibTransId="{8CC35B8B-9B82-4C46-B63B-5D08F899198F}"/>
    <dgm:cxn modelId="{8E642C8D-56D6-495E-85DE-27FC195926BE}" srcId="{AED133C7-1B18-48D7-BD79-0DEA99383269}" destId="{0F0F8557-D56B-4F16-9F72-67F2A7530525}" srcOrd="2" destOrd="0" parTransId="{C846AD55-D314-45F2-AB32-CF457CD2CE03}" sibTransId="{971326CC-262B-42D2-9447-3CFA0235DDC1}"/>
    <dgm:cxn modelId="{8D06B093-DFF7-412A-9F93-7952A85DC11B}" type="presOf" srcId="{0F0F8557-D56B-4F16-9F72-67F2A7530525}" destId="{F20D3605-921A-45D8-8622-75BDF80266F9}" srcOrd="0" destOrd="0" presId="urn:microsoft.com/office/officeart/2005/8/layout/list1"/>
    <dgm:cxn modelId="{6E7F079E-0E61-4ABB-9D7C-E82F6C523A8C}" srcId="{AED133C7-1B18-48D7-BD79-0DEA99383269}" destId="{3A9F2A3E-B7A8-40FE-A7E9-A2ABE4325F9D}" srcOrd="1" destOrd="0" parTransId="{A946168D-2036-495A-B6DF-C265A2A9362B}" sibTransId="{FA5A4BEF-94EB-48B4-A0FB-E920942E2A10}"/>
    <dgm:cxn modelId="{EE5ED0A3-C46A-4692-A715-3654F058AC6A}" type="presOf" srcId="{885C8E5F-92FC-4565-B2F2-A4FFCEC6A822}" destId="{89BF6930-AA8F-4D37-B308-3A2C05E9C06C}" srcOrd="0" destOrd="0" presId="urn:microsoft.com/office/officeart/2005/8/layout/list1"/>
    <dgm:cxn modelId="{421F04A5-DE7E-4B18-B733-44217E8DD045}" type="presOf" srcId="{3A9F2A3E-B7A8-40FE-A7E9-A2ABE4325F9D}" destId="{31992E45-5E51-4526-814B-BAF6BFB7C158}" srcOrd="0" destOrd="0" presId="urn:microsoft.com/office/officeart/2005/8/layout/list1"/>
    <dgm:cxn modelId="{079B48D2-9E8F-4CC3-A3C8-02F4785198B5}" type="presOf" srcId="{3A9F2A3E-B7A8-40FE-A7E9-A2ABE4325F9D}" destId="{BFDF8628-28B8-432F-8E26-536A09805C7C}" srcOrd="1" destOrd="0" presId="urn:microsoft.com/office/officeart/2005/8/layout/list1"/>
    <dgm:cxn modelId="{9EFA7453-2BC5-4693-B4FF-065510E1E815}" type="presParOf" srcId="{B4982DD5-5ECD-4DD1-A431-376D16FC8146}" destId="{D061C6C1-2DD3-436E-84F3-58479FE87906}" srcOrd="0" destOrd="0" presId="urn:microsoft.com/office/officeart/2005/8/layout/list1"/>
    <dgm:cxn modelId="{09F7587E-86A1-4A19-B8ED-CF1E17014F1A}" type="presParOf" srcId="{D061C6C1-2DD3-436E-84F3-58479FE87906}" destId="{89BF6930-AA8F-4D37-B308-3A2C05E9C06C}" srcOrd="0" destOrd="0" presId="urn:microsoft.com/office/officeart/2005/8/layout/list1"/>
    <dgm:cxn modelId="{5C2B41DC-65E1-4260-93E8-1B63A51E916C}" type="presParOf" srcId="{D061C6C1-2DD3-436E-84F3-58479FE87906}" destId="{FB7C6383-2D3E-44DC-99F5-5F2CC47819C8}" srcOrd="1" destOrd="0" presId="urn:microsoft.com/office/officeart/2005/8/layout/list1"/>
    <dgm:cxn modelId="{37885F12-981C-48C5-84C6-0EC87DCE559A}" type="presParOf" srcId="{B4982DD5-5ECD-4DD1-A431-376D16FC8146}" destId="{52F53073-2D85-4702-9457-7E62273141FD}" srcOrd="1" destOrd="0" presId="urn:microsoft.com/office/officeart/2005/8/layout/list1"/>
    <dgm:cxn modelId="{1DF4C79A-8647-4CBA-8B40-485F6FA817A9}" type="presParOf" srcId="{B4982DD5-5ECD-4DD1-A431-376D16FC8146}" destId="{6DB0A159-892E-4768-AFAE-35C7530EB23A}" srcOrd="2" destOrd="0" presId="urn:microsoft.com/office/officeart/2005/8/layout/list1"/>
    <dgm:cxn modelId="{F7500EC6-4843-45CD-8AE3-244C116D91A5}" type="presParOf" srcId="{B4982DD5-5ECD-4DD1-A431-376D16FC8146}" destId="{D7A6C49F-F25C-4706-9DB4-21CD58F8E9B2}" srcOrd="3" destOrd="0" presId="urn:microsoft.com/office/officeart/2005/8/layout/list1"/>
    <dgm:cxn modelId="{1128C579-87BD-4486-AF00-935242F22765}" type="presParOf" srcId="{B4982DD5-5ECD-4DD1-A431-376D16FC8146}" destId="{8C7EDF93-6FD0-49A9-9F2C-76A1976C9FE4}" srcOrd="4" destOrd="0" presId="urn:microsoft.com/office/officeart/2005/8/layout/list1"/>
    <dgm:cxn modelId="{766EB409-0C31-47DC-AC3B-5DF6BB70A57D}" type="presParOf" srcId="{8C7EDF93-6FD0-49A9-9F2C-76A1976C9FE4}" destId="{31992E45-5E51-4526-814B-BAF6BFB7C158}" srcOrd="0" destOrd="0" presId="urn:microsoft.com/office/officeart/2005/8/layout/list1"/>
    <dgm:cxn modelId="{6F3B5F8C-3F7D-4360-AD9F-1CD4986DDDF2}" type="presParOf" srcId="{8C7EDF93-6FD0-49A9-9F2C-76A1976C9FE4}" destId="{BFDF8628-28B8-432F-8E26-536A09805C7C}" srcOrd="1" destOrd="0" presId="urn:microsoft.com/office/officeart/2005/8/layout/list1"/>
    <dgm:cxn modelId="{4A2136C1-185F-4E9D-8121-9A7EBD6B5C21}" type="presParOf" srcId="{B4982DD5-5ECD-4DD1-A431-376D16FC8146}" destId="{89625F12-39AE-431B-A9CC-F21ECE7AC8B4}" srcOrd="5" destOrd="0" presId="urn:microsoft.com/office/officeart/2005/8/layout/list1"/>
    <dgm:cxn modelId="{512CFE6D-69C0-4460-B7B8-8E109C69DA20}" type="presParOf" srcId="{B4982DD5-5ECD-4DD1-A431-376D16FC8146}" destId="{46D3912E-9849-4A05-B3AB-2D595630CB7E}" srcOrd="6" destOrd="0" presId="urn:microsoft.com/office/officeart/2005/8/layout/list1"/>
    <dgm:cxn modelId="{505F6B6C-DA93-4955-ABDE-222D9D689F60}" type="presParOf" srcId="{B4982DD5-5ECD-4DD1-A431-376D16FC8146}" destId="{9F21540D-3730-45A4-A550-C9F0F3320F27}" srcOrd="7" destOrd="0" presId="urn:microsoft.com/office/officeart/2005/8/layout/list1"/>
    <dgm:cxn modelId="{7C8033D9-1348-4B16-8089-8BAF1B3D164E}" type="presParOf" srcId="{B4982DD5-5ECD-4DD1-A431-376D16FC8146}" destId="{E360E1BA-B9FA-4B78-9A1A-440DD7158ED1}" srcOrd="8" destOrd="0" presId="urn:microsoft.com/office/officeart/2005/8/layout/list1"/>
    <dgm:cxn modelId="{5BA40504-B31E-4C1C-A0C8-95C45483A6AC}" type="presParOf" srcId="{E360E1BA-B9FA-4B78-9A1A-440DD7158ED1}" destId="{F20D3605-921A-45D8-8622-75BDF80266F9}" srcOrd="0" destOrd="0" presId="urn:microsoft.com/office/officeart/2005/8/layout/list1"/>
    <dgm:cxn modelId="{3DD101EE-37E6-4C1E-B018-1251C857AD2B}" type="presParOf" srcId="{E360E1BA-B9FA-4B78-9A1A-440DD7158ED1}" destId="{013762CD-10BB-4470-8AF9-626D756A186B}" srcOrd="1" destOrd="0" presId="urn:microsoft.com/office/officeart/2005/8/layout/list1"/>
    <dgm:cxn modelId="{EE17C0E1-90E7-4DC5-99EB-7BA35127E29F}" type="presParOf" srcId="{B4982DD5-5ECD-4DD1-A431-376D16FC8146}" destId="{1CFC7E9E-DC0C-4BA1-A4A0-E9C7359F2CE4}" srcOrd="9" destOrd="0" presId="urn:microsoft.com/office/officeart/2005/8/layout/list1"/>
    <dgm:cxn modelId="{E77FA41A-D5EC-4F5E-8E17-43DD5B20B3AA}" type="presParOf" srcId="{B4982DD5-5ECD-4DD1-A431-376D16FC8146}" destId="{14555C47-6438-49E8-A2B0-50AF9C41DC8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E5060-E4E1-49C9-9502-C1AF3F861ED5}">
      <dsp:nvSpPr>
        <dsp:cNvPr id="0" name=""/>
        <dsp:cNvSpPr/>
      </dsp:nvSpPr>
      <dsp:spPr>
        <a:xfrm>
          <a:off x="3299608" y="379"/>
          <a:ext cx="2318693" cy="1478759"/>
        </a:xfrm>
        <a:prstGeom prst="rightArrow">
          <a:avLst>
            <a:gd name="adj1" fmla="val 75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F5A968-CE1B-40DA-9878-9827878C2B10}">
      <dsp:nvSpPr>
        <dsp:cNvPr id="0" name=""/>
        <dsp:cNvSpPr/>
      </dsp:nvSpPr>
      <dsp:spPr>
        <a:xfrm>
          <a:off x="3034" y="379"/>
          <a:ext cx="3296573" cy="147875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User name</a:t>
          </a:r>
        </a:p>
      </dsp:txBody>
      <dsp:txXfrm>
        <a:off x="75221" y="72566"/>
        <a:ext cx="3152199" cy="1334385"/>
      </dsp:txXfrm>
    </dsp:sp>
    <dsp:sp modelId="{548BE8EE-FFA2-4A1D-ACD9-52E4C1E0F1CB}">
      <dsp:nvSpPr>
        <dsp:cNvPr id="0" name=""/>
        <dsp:cNvSpPr/>
      </dsp:nvSpPr>
      <dsp:spPr>
        <a:xfrm>
          <a:off x="3309122" y="1614977"/>
          <a:ext cx="2312214" cy="1478759"/>
        </a:xfrm>
        <a:prstGeom prst="rightArrow">
          <a:avLst>
            <a:gd name="adj1" fmla="val 75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78A494-C63C-4F8D-9915-4A97A8656214}">
      <dsp:nvSpPr>
        <dsp:cNvPr id="0" name=""/>
        <dsp:cNvSpPr/>
      </dsp:nvSpPr>
      <dsp:spPr>
        <a:xfrm>
          <a:off x="95" y="1627014"/>
          <a:ext cx="3308932" cy="147875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Password</a:t>
          </a:r>
        </a:p>
      </dsp:txBody>
      <dsp:txXfrm>
        <a:off x="72282" y="1699201"/>
        <a:ext cx="3164558" cy="13343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0A159-892E-4768-AFAE-35C7530EB23A}">
      <dsp:nvSpPr>
        <dsp:cNvPr id="0" name=""/>
        <dsp:cNvSpPr/>
      </dsp:nvSpPr>
      <dsp:spPr>
        <a:xfrm>
          <a:off x="0" y="398759"/>
          <a:ext cx="5621337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7C6383-2D3E-44DC-99F5-5F2CC47819C8}">
      <dsp:nvSpPr>
        <dsp:cNvPr id="0" name=""/>
        <dsp:cNvSpPr/>
      </dsp:nvSpPr>
      <dsp:spPr>
        <a:xfrm>
          <a:off x="311596" y="59279"/>
          <a:ext cx="3934935" cy="678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731" tIns="0" rIns="148731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Add Student Info</a:t>
          </a:r>
        </a:p>
      </dsp:txBody>
      <dsp:txXfrm>
        <a:off x="344740" y="92423"/>
        <a:ext cx="3868647" cy="612672"/>
      </dsp:txXfrm>
    </dsp:sp>
    <dsp:sp modelId="{46D3912E-9849-4A05-B3AB-2D595630CB7E}">
      <dsp:nvSpPr>
        <dsp:cNvPr id="0" name=""/>
        <dsp:cNvSpPr/>
      </dsp:nvSpPr>
      <dsp:spPr>
        <a:xfrm>
          <a:off x="0" y="1442040"/>
          <a:ext cx="5621337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F8628-28B8-432F-8E26-536A09805C7C}">
      <dsp:nvSpPr>
        <dsp:cNvPr id="0" name=""/>
        <dsp:cNvSpPr/>
      </dsp:nvSpPr>
      <dsp:spPr>
        <a:xfrm>
          <a:off x="281066" y="1102559"/>
          <a:ext cx="3934935" cy="678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731" tIns="0" rIns="148731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Display Students</a:t>
          </a:r>
        </a:p>
      </dsp:txBody>
      <dsp:txXfrm>
        <a:off x="314210" y="1135703"/>
        <a:ext cx="3868647" cy="612672"/>
      </dsp:txXfrm>
    </dsp:sp>
    <dsp:sp modelId="{14555C47-6438-49E8-A2B0-50AF9C41DC82}">
      <dsp:nvSpPr>
        <dsp:cNvPr id="0" name=""/>
        <dsp:cNvSpPr/>
      </dsp:nvSpPr>
      <dsp:spPr>
        <a:xfrm>
          <a:off x="0" y="2485320"/>
          <a:ext cx="5621337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762CD-10BB-4470-8AF9-626D756A186B}">
      <dsp:nvSpPr>
        <dsp:cNvPr id="0" name=""/>
        <dsp:cNvSpPr/>
      </dsp:nvSpPr>
      <dsp:spPr>
        <a:xfrm>
          <a:off x="281066" y="2145840"/>
          <a:ext cx="3934935" cy="678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731" tIns="0" rIns="148731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Search Student</a:t>
          </a:r>
        </a:p>
      </dsp:txBody>
      <dsp:txXfrm>
        <a:off x="314210" y="2178984"/>
        <a:ext cx="3868647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9/10/2025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5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180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106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27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241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186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07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559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925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890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7.jpg"/><Relationship Id="rId4" Type="http://schemas.openxmlformats.org/officeDocument/2006/relationships/diagramData" Target="../diagrams/data1.xml"/><Relationship Id="rId9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8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11.jpg"/><Relationship Id="rId5" Type="http://schemas.openxmlformats.org/officeDocument/2006/relationships/diagramData" Target="../diagrams/data2.xml"/><Relationship Id="rId10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294" y="1359588"/>
            <a:ext cx="11119585" cy="3898221"/>
          </a:xfrm>
        </p:spPr>
        <p:txBody>
          <a:bodyPr anchor="ctr">
            <a:noAutofit/>
          </a:bodyPr>
          <a:lstStyle/>
          <a:p>
            <a:r>
              <a:rPr lang="en-US" sz="11700" b="1" dirty="0"/>
              <a:t>Welcome</a:t>
            </a:r>
            <a:br>
              <a:rPr lang="en-US" sz="11700" b="1" dirty="0"/>
            </a:br>
            <a:r>
              <a:rPr lang="en-US" sz="7200" b="1" dirty="0">
                <a:solidFill>
                  <a:srgbClr val="92D050"/>
                </a:solidFill>
              </a:rPr>
              <a:t>Our</a:t>
            </a:r>
            <a:br>
              <a:rPr lang="en-US" sz="7200" b="1" dirty="0">
                <a:solidFill>
                  <a:schemeClr val="tx1"/>
                </a:solidFill>
              </a:rPr>
            </a:br>
            <a:r>
              <a:rPr lang="en-US" sz="7200" b="1" dirty="0">
                <a:solidFill>
                  <a:schemeClr val="tx1"/>
                </a:solidFill>
              </a:rPr>
              <a:t> Presentation</a:t>
            </a:r>
            <a:endParaRPr lang="en-US" sz="11700" b="1" dirty="0"/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8271D65-700D-4307-9BC9-18B74437E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83029"/>
            <a:ext cx="9905998" cy="83547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Design (HTML , CSS &amp; Js)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Add option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DE5305-D363-45E0-8FF6-11629E6F6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063" y="1354921"/>
            <a:ext cx="8754697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8271D65-700D-4307-9BC9-18B74437E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83029"/>
            <a:ext cx="9905998" cy="83547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Design (HTML , CSS &amp; Js)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Edit Option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2B347F-9955-4870-9256-EC5BE0D1C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133" y="1225618"/>
            <a:ext cx="10050278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7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Autofit/>
          </a:bodyPr>
          <a:lstStyle/>
          <a:p>
            <a:pPr algn="l"/>
            <a:r>
              <a:rPr lang="en-US" sz="11700" b="1" dirty="0"/>
              <a:t>Thank </a:t>
            </a:r>
            <a:br>
              <a:rPr lang="en-US" sz="11700" b="1" dirty="0"/>
            </a:br>
            <a:r>
              <a:rPr lang="en-US" sz="11700" dirty="0">
                <a:solidFill>
                  <a:schemeClr val="tx1"/>
                </a:solidFill>
              </a:rPr>
              <a:t>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9C5163-C20C-4544-B7B1-4C17B8DBE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9211628" cy="1905000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13000" dirty="0"/>
              <a:t>@</a:t>
            </a:r>
            <a:r>
              <a:rPr lang="en-US" sz="13000" dirty="0">
                <a:solidFill>
                  <a:srgbClr val="FF0000"/>
                </a:solidFill>
              </a:rPr>
              <a:t>EVERYONE</a:t>
            </a:r>
          </a:p>
        </p:txBody>
      </p:sp>
    </p:spTree>
    <p:extLst>
      <p:ext uri="{BB962C8B-B14F-4D97-AF65-F5344CB8AC3E}">
        <p14:creationId xmlns:p14="http://schemas.microsoft.com/office/powerpoint/2010/main" val="359788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904" y="20"/>
            <a:ext cx="12191980" cy="685798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294" y="955040"/>
            <a:ext cx="11119585" cy="4744720"/>
          </a:xfrm>
        </p:spPr>
        <p:txBody>
          <a:bodyPr anchor="ctr">
            <a:noAutofit/>
          </a:bodyPr>
          <a:lstStyle/>
          <a:p>
            <a:r>
              <a:rPr lang="en-US" sz="8800" b="1" dirty="0"/>
              <a:t>Presentation</a:t>
            </a:r>
            <a:br>
              <a:rPr lang="en-US" sz="11700" b="1" dirty="0"/>
            </a:br>
            <a:r>
              <a:rPr lang="en-US" sz="5400" b="1" dirty="0">
                <a:solidFill>
                  <a:srgbClr val="92D050"/>
                </a:solidFill>
              </a:rPr>
              <a:t>Name</a:t>
            </a:r>
            <a:br>
              <a:rPr lang="en-US" sz="7200" b="1" dirty="0">
                <a:solidFill>
                  <a:schemeClr val="tx1"/>
                </a:solidFill>
              </a:rPr>
            </a:br>
            <a:r>
              <a:rPr lang="en-US" sz="7200" b="1" dirty="0">
                <a:solidFill>
                  <a:schemeClr val="tx1"/>
                </a:solidFill>
              </a:rPr>
              <a:t> </a:t>
            </a:r>
            <a:r>
              <a:rPr lang="en-US" sz="4000" b="1" dirty="0">
                <a:solidFill>
                  <a:schemeClr val="tx1"/>
                </a:solidFill>
              </a:rPr>
              <a:t>Student Record Management System</a:t>
            </a:r>
            <a:endParaRPr lang="en-US" sz="11700" b="1" dirty="0"/>
          </a:p>
        </p:txBody>
      </p:sp>
    </p:spTree>
    <p:extLst>
      <p:ext uri="{BB962C8B-B14F-4D97-AF65-F5344CB8AC3E}">
        <p14:creationId xmlns:p14="http://schemas.microsoft.com/office/powerpoint/2010/main" val="42351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197" y="-167695"/>
            <a:ext cx="8655605" cy="14227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Our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Teem Member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7F7EAE-4F13-49D7-AC6C-F9E86E2ABD2A}"/>
              </a:ext>
            </a:extLst>
          </p:cNvPr>
          <p:cNvSpPr txBox="1"/>
          <p:nvPr/>
        </p:nvSpPr>
        <p:spPr>
          <a:xfrm>
            <a:off x="-898448" y="479887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</a:rPr>
              <a:t>ID:</a:t>
            </a:r>
            <a:r>
              <a:rPr lang="en-US" sz="1800" b="1" dirty="0">
                <a:solidFill>
                  <a:schemeClr val="accent2"/>
                </a:solidFill>
              </a:rPr>
              <a:t> </a:t>
            </a:r>
            <a:r>
              <a:rPr lang="en-US" sz="1800" dirty="0"/>
              <a:t>42250102241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Name: </a:t>
            </a:r>
            <a:r>
              <a:rPr lang="en-US" dirty="0" err="1"/>
              <a:t>Sabbir</a:t>
            </a:r>
            <a:r>
              <a:rPr lang="en-US" dirty="0"/>
              <a:t> Hossain</a:t>
            </a:r>
          </a:p>
          <a:p>
            <a:pPr algn="ctr"/>
            <a:r>
              <a:rPr lang="en-US" sz="1800" b="1" dirty="0">
                <a:solidFill>
                  <a:schemeClr val="accent1"/>
                </a:solidFill>
              </a:rPr>
              <a:t>Department: </a:t>
            </a:r>
            <a:r>
              <a:rPr lang="en-US" sz="1800" dirty="0"/>
              <a:t>ECSE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Section: </a:t>
            </a:r>
            <a:r>
              <a:rPr lang="en-US" dirty="0"/>
              <a:t>2C</a:t>
            </a:r>
            <a:r>
              <a:rPr lang="en-US" b="1" dirty="0"/>
              <a:t>  </a:t>
            </a:r>
            <a:r>
              <a:rPr lang="en-US" b="1" dirty="0">
                <a:solidFill>
                  <a:schemeClr val="accent1"/>
                </a:solidFill>
              </a:rPr>
              <a:t>Semester: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endParaRPr lang="en-US" dirty="0"/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Northern University Bangladesh</a:t>
            </a:r>
          </a:p>
          <a:p>
            <a:endParaRPr lang="en-US" sz="1800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F24B1-C503-48A5-B96C-F26766A3A28D}"/>
              </a:ext>
            </a:extLst>
          </p:cNvPr>
          <p:cNvSpPr txBox="1"/>
          <p:nvPr/>
        </p:nvSpPr>
        <p:spPr>
          <a:xfrm>
            <a:off x="2943225" y="4052411"/>
            <a:ext cx="63817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</a:rPr>
              <a:t>ID:</a:t>
            </a:r>
            <a:r>
              <a:rPr lang="en-US" sz="1800" b="1" dirty="0">
                <a:solidFill>
                  <a:schemeClr val="accent2"/>
                </a:solidFill>
              </a:rPr>
              <a:t> </a:t>
            </a:r>
            <a:r>
              <a:rPr lang="en-US" sz="1800" dirty="0"/>
              <a:t>42250102263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Name: </a:t>
            </a:r>
            <a:r>
              <a:rPr lang="en-US" dirty="0"/>
              <a:t>Arju Shaikh</a:t>
            </a:r>
          </a:p>
          <a:p>
            <a:pPr algn="ctr"/>
            <a:r>
              <a:rPr lang="en-US" sz="1800" b="1" dirty="0">
                <a:solidFill>
                  <a:schemeClr val="accent1"/>
                </a:solidFill>
              </a:rPr>
              <a:t>Department: </a:t>
            </a:r>
            <a:r>
              <a:rPr lang="en-US" sz="1800" dirty="0"/>
              <a:t>ECSE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Section: </a:t>
            </a:r>
            <a:r>
              <a:rPr lang="en-US" dirty="0"/>
              <a:t>2C</a:t>
            </a:r>
            <a:r>
              <a:rPr lang="en-US" b="1" dirty="0"/>
              <a:t>  </a:t>
            </a:r>
            <a:r>
              <a:rPr lang="en-US" b="1" dirty="0">
                <a:solidFill>
                  <a:schemeClr val="accent1"/>
                </a:solidFill>
              </a:rPr>
              <a:t>Semester: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endParaRPr lang="en-US" dirty="0"/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Northern University Bangladesh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703DE4-65FA-4C96-A111-DCFD20AF24FA}"/>
              </a:ext>
            </a:extLst>
          </p:cNvPr>
          <p:cNvSpPr txBox="1"/>
          <p:nvPr/>
        </p:nvSpPr>
        <p:spPr>
          <a:xfrm>
            <a:off x="6924675" y="4823936"/>
            <a:ext cx="63817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</a:rPr>
              <a:t>ID:</a:t>
            </a:r>
            <a:r>
              <a:rPr lang="en-US" sz="1800" b="1" dirty="0">
                <a:solidFill>
                  <a:schemeClr val="accent2"/>
                </a:solidFill>
              </a:rPr>
              <a:t> </a:t>
            </a:r>
            <a:r>
              <a:rPr lang="en-US" sz="1800" dirty="0"/>
              <a:t>42250102240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Name: </a:t>
            </a:r>
            <a:r>
              <a:rPr lang="en-US" dirty="0" err="1"/>
              <a:t>Rezwan</a:t>
            </a:r>
            <a:r>
              <a:rPr lang="en-US" dirty="0"/>
              <a:t> Ahmad</a:t>
            </a:r>
          </a:p>
          <a:p>
            <a:pPr algn="ctr"/>
            <a:r>
              <a:rPr lang="en-US" sz="1800" b="1" dirty="0">
                <a:solidFill>
                  <a:schemeClr val="accent1"/>
                </a:solidFill>
              </a:rPr>
              <a:t>Department: </a:t>
            </a:r>
            <a:r>
              <a:rPr lang="en-US" sz="1800" dirty="0"/>
              <a:t>ECSE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Section: </a:t>
            </a:r>
            <a:r>
              <a:rPr lang="en-US" dirty="0"/>
              <a:t>2C</a:t>
            </a:r>
            <a:r>
              <a:rPr lang="en-US" b="1" dirty="0"/>
              <a:t>  </a:t>
            </a:r>
            <a:r>
              <a:rPr lang="en-US" b="1" dirty="0">
                <a:solidFill>
                  <a:schemeClr val="accent1"/>
                </a:solidFill>
              </a:rPr>
              <a:t>Semester: </a:t>
            </a:r>
            <a:r>
              <a:rPr lang="en-US" dirty="0"/>
              <a:t>2</a:t>
            </a:r>
            <a:r>
              <a:rPr lang="en-US" baseline="30000" dirty="0"/>
              <a:t>nd</a:t>
            </a:r>
            <a:endParaRPr lang="en-US" dirty="0"/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Northern University Bangladesh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BB9807-234E-453F-8CC6-E555BA025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278" y="1061075"/>
            <a:ext cx="2276297" cy="27385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207FE4-6DA0-49E6-BD14-E83EC62A1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403" y="1765385"/>
            <a:ext cx="2276297" cy="2865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D69BEF-BC09-4A1B-8CA1-24FBD1E72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4301" y="1687181"/>
            <a:ext cx="2276296" cy="3041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0681599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682" y="33086"/>
            <a:ext cx="3777914" cy="12192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   Project Name 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7EE51AF-124C-4480-A4EA-7C1E9F8CC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8757540-E5B7-47A6-BD81-8B54DAF68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5061" y="160868"/>
            <a:ext cx="1846073" cy="27788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C0983F6-1C8E-4D0F-98C9-3667AD6E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7" y="4071410"/>
            <a:ext cx="1898121" cy="26445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E85B0-C11A-43A0-B0CB-2AFB46B742E2}"/>
              </a:ext>
            </a:extLst>
          </p:cNvPr>
          <p:cNvSpPr txBox="1"/>
          <p:nvPr/>
        </p:nvSpPr>
        <p:spPr>
          <a:xfrm>
            <a:off x="238073" y="666750"/>
            <a:ext cx="6115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Student Record Management System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3DA530D5-7E7B-44C4-AB44-548C269F25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810484"/>
              </p:ext>
            </p:extLst>
          </p:nvPr>
        </p:nvGraphicFramePr>
        <p:xfrm>
          <a:off x="194928" y="3007895"/>
          <a:ext cx="5621337" cy="3106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4DAC546-7BE8-4235-AC7E-FECAACE30D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8899" y="160868"/>
            <a:ext cx="3609025" cy="31621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29FF60-2CF1-4AC6-A5B9-952F8D0864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1790" y="3465096"/>
            <a:ext cx="3770452" cy="32320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911386-F89D-46FE-B345-A7AD9751A6B9}"/>
              </a:ext>
            </a:extLst>
          </p:cNvPr>
          <p:cNvSpPr txBox="1"/>
          <p:nvPr/>
        </p:nvSpPr>
        <p:spPr>
          <a:xfrm>
            <a:off x="2074888" y="1889964"/>
            <a:ext cx="18799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LOG IN</a:t>
            </a:r>
          </a:p>
        </p:txBody>
      </p:sp>
    </p:spTree>
    <p:extLst>
      <p:ext uri="{BB962C8B-B14F-4D97-AF65-F5344CB8AC3E}">
        <p14:creationId xmlns:p14="http://schemas.microsoft.com/office/powerpoint/2010/main" val="1816509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Graphic spid="17" grpId="0">
        <p:bldAsOne/>
      </p:bldGraphic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638" y="909498"/>
            <a:ext cx="4474361" cy="1726756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b="1" dirty="0"/>
              <a:t>Login</a:t>
            </a:r>
            <a:r>
              <a:rPr lang="en-US" sz="2800" dirty="0"/>
              <a:t>  Page</a:t>
            </a:r>
            <a:br>
              <a:rPr lang="en-US" sz="2800" dirty="0"/>
            </a:br>
            <a:endParaRPr lang="en-US" sz="2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Content Placeholder 5" descr="chart placeholder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144091"/>
              </p:ext>
            </p:extLst>
          </p:nvPr>
        </p:nvGraphicFramePr>
        <p:xfrm>
          <a:off x="1231164" y="1219201"/>
          <a:ext cx="5069840" cy="418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84C66ED-D060-43D5-BFDA-90CA7319546D}"/>
              </a:ext>
            </a:extLst>
          </p:cNvPr>
          <p:cNvSpPr txBox="1">
            <a:spLocks/>
          </p:cNvSpPr>
          <p:nvPr/>
        </p:nvSpPr>
        <p:spPr>
          <a:xfrm>
            <a:off x="8054056" y="2734289"/>
            <a:ext cx="3743267" cy="1726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/>
              <a:t> </a:t>
            </a:r>
            <a:r>
              <a:rPr lang="en-US" sz="3600" b="1" i="0" u="none" strike="noStrike" baseline="0" dirty="0">
                <a:solidFill>
                  <a:srgbClr val="C00000"/>
                </a:solidFill>
              </a:rPr>
              <a:t>System Design</a:t>
            </a:r>
          </a:p>
          <a:p>
            <a:pPr algn="ctr"/>
            <a:endParaRPr lang="en-US" sz="36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i="0" u="none" strike="noStrike" baseline="0" dirty="0">
                <a:solidFill>
                  <a:srgbClr val="00B050"/>
                </a:solidFill>
              </a:rPr>
              <a:t>Screenshot</a:t>
            </a:r>
            <a:r>
              <a:rPr lang="en-US" sz="3600" b="1" i="0" u="none" strike="noStrike" baseline="0" dirty="0">
                <a:solidFill>
                  <a:srgbClr val="C00000"/>
                </a:solidFill>
              </a:rPr>
              <a:t>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24C40-0CFE-4344-B57E-0FF1DAF80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051" y="1849120"/>
            <a:ext cx="4026066" cy="296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46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7" y="57150"/>
            <a:ext cx="3591984" cy="1219200"/>
          </a:xfrm>
        </p:spPr>
        <p:txBody>
          <a:bodyPr>
            <a:normAutofit/>
          </a:bodyPr>
          <a:lstStyle/>
          <a:p>
            <a:r>
              <a:rPr lang="en-US" b="1" dirty="0"/>
              <a:t>Project Name 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7EE51AF-124C-4480-A4EA-7C1E9F8CC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8757540-E5B7-47A6-BD81-8B54DAF68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5061" y="160868"/>
            <a:ext cx="1846073" cy="27788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C0983F6-1C8E-4D0F-98C9-3667AD6E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7" y="4071410"/>
            <a:ext cx="1898121" cy="26445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students raising hands">
            <a:extLst>
              <a:ext uri="{FF2B5EF4-FFF2-40B4-BE49-F238E27FC236}">
                <a16:creationId xmlns:a16="http://schemas.microsoft.com/office/drawing/2014/main" id="{8D11AB9E-363B-C248-9288-085B4151B41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5" b="5"/>
          <a:stretch/>
        </p:blipFill>
        <p:spPr>
          <a:xfrm>
            <a:off x="6256915" y="3627976"/>
            <a:ext cx="1898121" cy="3126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8E85B0-C11A-43A0-B0CB-2AFB46B742E2}"/>
              </a:ext>
            </a:extLst>
          </p:cNvPr>
          <p:cNvSpPr txBox="1"/>
          <p:nvPr/>
        </p:nvSpPr>
        <p:spPr>
          <a:xfrm>
            <a:off x="161925" y="691634"/>
            <a:ext cx="6115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</a:rPr>
              <a:t>Student Record Management System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3DA530D5-7E7B-44C4-AB44-548C269F25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36956"/>
              </p:ext>
            </p:extLst>
          </p:nvPr>
        </p:nvGraphicFramePr>
        <p:xfrm>
          <a:off x="74613" y="1257300"/>
          <a:ext cx="5621337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E6D0DD2F-2E91-4462-8036-17314FBE9F33}"/>
              </a:ext>
            </a:extLst>
          </p:cNvPr>
          <p:cNvSpPr/>
          <p:nvPr/>
        </p:nvSpPr>
        <p:spPr>
          <a:xfrm>
            <a:off x="93662" y="4761342"/>
            <a:ext cx="5621337" cy="579600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3214F4-F3D1-43EF-A76E-4B9740C2A17F}"/>
              </a:ext>
            </a:extLst>
          </p:cNvPr>
          <p:cNvGrpSpPr/>
          <p:nvPr/>
        </p:nvGrpSpPr>
        <p:grpSpPr>
          <a:xfrm>
            <a:off x="377960" y="4449462"/>
            <a:ext cx="4051391" cy="678960"/>
            <a:chOff x="281066" y="2145840"/>
            <a:chExt cx="4051391" cy="678960"/>
          </a:xfrm>
          <a:scene3d>
            <a:camera prst="orthographicFront"/>
            <a:lightRig rig="flat" dir="t"/>
          </a:scene3d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5B3590A-57D9-441C-ADDC-7B1435310595}"/>
                </a:ext>
              </a:extLst>
            </p:cNvPr>
            <p:cNvSpPr/>
            <p:nvPr/>
          </p:nvSpPr>
          <p:spPr>
            <a:xfrm>
              <a:off x="281066" y="2145840"/>
              <a:ext cx="3934935" cy="678960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0" name="Rectangle: Rounded Corners 4">
              <a:extLst>
                <a:ext uri="{FF2B5EF4-FFF2-40B4-BE49-F238E27FC236}">
                  <a16:creationId xmlns:a16="http://schemas.microsoft.com/office/drawing/2014/main" id="{8108B1ED-A679-4095-8C03-E0F3B9F9EEB9}"/>
                </a:ext>
              </a:extLst>
            </p:cNvPr>
            <p:cNvSpPr txBox="1"/>
            <p:nvPr/>
          </p:nvSpPr>
          <p:spPr>
            <a:xfrm>
              <a:off x="463810" y="2161216"/>
              <a:ext cx="3868647" cy="66358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48731" tIns="0" rIns="148731" bIns="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Delete Student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3F2821E6-9EBA-4446-9DDF-8311D02E313A}"/>
              </a:ext>
            </a:extLst>
          </p:cNvPr>
          <p:cNvSpPr/>
          <p:nvPr/>
        </p:nvSpPr>
        <p:spPr>
          <a:xfrm>
            <a:off x="131762" y="5770992"/>
            <a:ext cx="5621337" cy="579600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C82DD47-935E-4C4B-AF97-CC2B95959104}"/>
              </a:ext>
            </a:extLst>
          </p:cNvPr>
          <p:cNvGrpSpPr/>
          <p:nvPr/>
        </p:nvGrpSpPr>
        <p:grpSpPr>
          <a:xfrm>
            <a:off x="377960" y="5468329"/>
            <a:ext cx="4020310" cy="678960"/>
            <a:chOff x="281066" y="2145840"/>
            <a:chExt cx="4020310" cy="678960"/>
          </a:xfrm>
          <a:scene3d>
            <a:camera prst="orthographicFront"/>
            <a:lightRig rig="flat" dir="t"/>
          </a:scene3d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295FD73-7AC0-4FB1-8190-9D90BE79EA93}"/>
                </a:ext>
              </a:extLst>
            </p:cNvPr>
            <p:cNvSpPr/>
            <p:nvPr/>
          </p:nvSpPr>
          <p:spPr>
            <a:xfrm>
              <a:off x="281066" y="2145840"/>
              <a:ext cx="3934935" cy="678960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34" name="Rectangle: Rounded Corners 4">
              <a:extLst>
                <a:ext uri="{FF2B5EF4-FFF2-40B4-BE49-F238E27FC236}">
                  <a16:creationId xmlns:a16="http://schemas.microsoft.com/office/drawing/2014/main" id="{C0498FDF-0155-4732-9010-4B218373C89D}"/>
                </a:ext>
              </a:extLst>
            </p:cNvPr>
            <p:cNvSpPr txBox="1"/>
            <p:nvPr/>
          </p:nvSpPr>
          <p:spPr>
            <a:xfrm>
              <a:off x="432729" y="2173885"/>
              <a:ext cx="3868647" cy="61267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48731" tIns="0" rIns="148731" bIns="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dirty="0"/>
                <a:t>Exit</a:t>
              </a:r>
              <a:endParaRPr lang="en-US" sz="2300" kern="12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A09E02-A090-45FA-A489-691B186A13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7603" y="160868"/>
            <a:ext cx="3698463" cy="32681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C4D223-84D6-42ED-96B2-A5C5384C8E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2423" y="3221026"/>
            <a:ext cx="3783883" cy="35252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0412EA-4A57-4579-83E6-A86E784203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85062" y="160868"/>
            <a:ext cx="1846072" cy="287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Graphic spid="1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638" y="909498"/>
            <a:ext cx="4474361" cy="1726756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b="1" dirty="0"/>
              <a:t>Add</a:t>
            </a:r>
            <a:r>
              <a:rPr lang="en-US" sz="2800" dirty="0"/>
              <a:t>  Student </a:t>
            </a:r>
            <a:br>
              <a:rPr lang="en-US" sz="2800" dirty="0"/>
            </a:br>
            <a:r>
              <a:rPr lang="en-US" sz="2800" dirty="0"/>
              <a:t>info</a:t>
            </a:r>
            <a:br>
              <a:rPr lang="en-US" sz="2800" dirty="0"/>
            </a:br>
            <a:endParaRPr lang="en-US" sz="2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Content Placeholder 5" descr="chart placeholder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31164" y="1219201"/>
          <a:ext cx="5069840" cy="418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84C66ED-D060-43D5-BFDA-90CA7319546D}"/>
              </a:ext>
            </a:extLst>
          </p:cNvPr>
          <p:cNvSpPr txBox="1">
            <a:spLocks/>
          </p:cNvSpPr>
          <p:nvPr/>
        </p:nvSpPr>
        <p:spPr>
          <a:xfrm>
            <a:off x="8054056" y="2734289"/>
            <a:ext cx="3743267" cy="1726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/>
              <a:t> </a:t>
            </a:r>
            <a:r>
              <a:rPr lang="en-US" sz="3600" b="1" i="0" u="none" strike="noStrike" baseline="0" dirty="0">
                <a:solidFill>
                  <a:srgbClr val="C00000"/>
                </a:solidFill>
              </a:rPr>
              <a:t>System Design</a:t>
            </a:r>
          </a:p>
          <a:p>
            <a:pPr algn="ctr"/>
            <a:endParaRPr lang="en-US" sz="36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i="0" u="none" strike="noStrike" baseline="0" dirty="0">
                <a:solidFill>
                  <a:srgbClr val="00B050"/>
                </a:solidFill>
              </a:rPr>
              <a:t>Screenshot</a:t>
            </a:r>
            <a:r>
              <a:rPr lang="en-US" sz="3600" b="1" i="0" u="none" strike="noStrike" baseline="0" dirty="0">
                <a:solidFill>
                  <a:srgbClr val="C00000"/>
                </a:solidFill>
              </a:rPr>
              <a:t>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8183E-B79B-4D01-8670-C98E3CE55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160" y="1544320"/>
            <a:ext cx="4348480" cy="349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17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638" y="909498"/>
            <a:ext cx="4474361" cy="1726756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b="1" dirty="0"/>
              <a:t>display</a:t>
            </a:r>
            <a:r>
              <a:rPr lang="en-US" sz="2800" dirty="0"/>
              <a:t>  Student's </a:t>
            </a:r>
            <a:br>
              <a:rPr lang="en-US" sz="2800" dirty="0"/>
            </a:br>
            <a:r>
              <a:rPr lang="en-US" sz="2800" dirty="0"/>
              <a:t>info</a:t>
            </a:r>
            <a:br>
              <a:rPr lang="en-US" sz="2800" dirty="0"/>
            </a:br>
            <a:endParaRPr lang="en-US" sz="2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Content Placeholder 5" descr="chart placeholder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8121843"/>
              </p:ext>
            </p:extLst>
          </p:nvPr>
        </p:nvGraphicFramePr>
        <p:xfrm>
          <a:off x="599440" y="1625599"/>
          <a:ext cx="6366206" cy="3383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84C66ED-D060-43D5-BFDA-90CA7319546D}"/>
              </a:ext>
            </a:extLst>
          </p:cNvPr>
          <p:cNvSpPr txBox="1">
            <a:spLocks/>
          </p:cNvSpPr>
          <p:nvPr/>
        </p:nvSpPr>
        <p:spPr>
          <a:xfrm>
            <a:off x="8054056" y="2734289"/>
            <a:ext cx="3743267" cy="1726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/>
              <a:t> </a:t>
            </a:r>
            <a:r>
              <a:rPr lang="en-US" sz="3600" b="1" i="0" u="none" strike="noStrike" baseline="0" dirty="0">
                <a:solidFill>
                  <a:srgbClr val="C00000"/>
                </a:solidFill>
              </a:rPr>
              <a:t>System Design</a:t>
            </a:r>
          </a:p>
          <a:p>
            <a:pPr algn="ctr"/>
            <a:endParaRPr lang="en-US" sz="36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i="0" u="none" strike="noStrike" baseline="0" dirty="0">
                <a:solidFill>
                  <a:srgbClr val="00B050"/>
                </a:solidFill>
              </a:rPr>
              <a:t>Screenshot</a:t>
            </a:r>
            <a:r>
              <a:rPr lang="en-US" sz="3600" b="1" i="0" u="none" strike="noStrike" baseline="0" dirty="0">
                <a:solidFill>
                  <a:srgbClr val="C00000"/>
                </a:solidFill>
              </a:rPr>
              <a:t>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E1D89-1600-4F5F-839D-50800DB17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56" y="1859280"/>
            <a:ext cx="5955374" cy="29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96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638" y="909498"/>
            <a:ext cx="4474361" cy="1726756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b="1" dirty="0"/>
              <a:t>search</a:t>
            </a:r>
            <a:r>
              <a:rPr lang="en-US" sz="2800" dirty="0"/>
              <a:t>  Student's </a:t>
            </a:r>
            <a:br>
              <a:rPr lang="en-US" sz="2800" dirty="0"/>
            </a:br>
            <a:r>
              <a:rPr lang="en-US" sz="2800" dirty="0"/>
              <a:t>info</a:t>
            </a:r>
            <a:br>
              <a:rPr lang="en-US" sz="2800" dirty="0"/>
            </a:br>
            <a:endParaRPr lang="en-US" sz="2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Content Placeholder 5" descr="chart placeholder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3091685"/>
              </p:ext>
            </p:extLst>
          </p:nvPr>
        </p:nvGraphicFramePr>
        <p:xfrm>
          <a:off x="1442720" y="1117600"/>
          <a:ext cx="4968240" cy="4368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84C66ED-D060-43D5-BFDA-90CA7319546D}"/>
              </a:ext>
            </a:extLst>
          </p:cNvPr>
          <p:cNvSpPr txBox="1">
            <a:spLocks/>
          </p:cNvSpPr>
          <p:nvPr/>
        </p:nvSpPr>
        <p:spPr>
          <a:xfrm>
            <a:off x="8054056" y="2734289"/>
            <a:ext cx="3743267" cy="1726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/>
              <a:t> </a:t>
            </a:r>
            <a:r>
              <a:rPr lang="en-US" sz="3600" b="1" i="0" u="none" strike="noStrike" baseline="0" dirty="0">
                <a:solidFill>
                  <a:srgbClr val="C00000"/>
                </a:solidFill>
              </a:rPr>
              <a:t>System Design</a:t>
            </a:r>
          </a:p>
          <a:p>
            <a:pPr algn="ctr"/>
            <a:endParaRPr lang="en-US" sz="3600" b="1" dirty="0">
              <a:solidFill>
                <a:srgbClr val="C00000"/>
              </a:solidFill>
            </a:endParaRPr>
          </a:p>
          <a:p>
            <a:pPr algn="ctr"/>
            <a:r>
              <a:rPr lang="en-US" sz="2400" b="1" i="0" u="none" strike="noStrike" baseline="0" dirty="0">
                <a:solidFill>
                  <a:srgbClr val="00B050"/>
                </a:solidFill>
              </a:rPr>
              <a:t>Screenshot</a:t>
            </a:r>
            <a:r>
              <a:rPr lang="en-US" sz="3600" b="1" i="0" u="none" strike="noStrike" baseline="0" dirty="0">
                <a:solidFill>
                  <a:srgbClr val="C00000"/>
                </a:solidFill>
              </a:rPr>
              <a:t>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163AE-0331-4626-A90C-88E4E1B73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920" y="1503680"/>
            <a:ext cx="3982721" cy="361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58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1B8520-39D0-4E39-88E2-3CE8E9A6E44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design</Template>
  <TotalTime>632</TotalTime>
  <Words>178</Words>
  <Application>Microsoft Office PowerPoint</Application>
  <PresentationFormat>Widescreen</PresentationFormat>
  <Paragraphs>62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Mesh</vt:lpstr>
      <vt:lpstr>Welcome Our  Presentation</vt:lpstr>
      <vt:lpstr>Presentation Name  Student Record Management System</vt:lpstr>
      <vt:lpstr>Our Teem Member</vt:lpstr>
      <vt:lpstr>     Project Name  </vt:lpstr>
      <vt:lpstr>Login  Page </vt:lpstr>
      <vt:lpstr>Project Name  </vt:lpstr>
      <vt:lpstr>Add  Student  info </vt:lpstr>
      <vt:lpstr>display  Student's  info </vt:lpstr>
      <vt:lpstr>search  Student's  info </vt:lpstr>
      <vt:lpstr>Design (HTML , CSS &amp; Js) Add option</vt:lpstr>
      <vt:lpstr>Design (HTML , CSS &amp; Js) Edit Option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Our Presentation</dc:title>
  <dc:creator>Arju Sheikh</dc:creator>
  <cp:lastModifiedBy>Arju Sheikh</cp:lastModifiedBy>
  <cp:revision>28</cp:revision>
  <dcterms:created xsi:type="dcterms:W3CDTF">2025-07-15T14:44:42Z</dcterms:created>
  <dcterms:modified xsi:type="dcterms:W3CDTF">2025-09-10T03:25:55Z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